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9"/>
  </p:notesMasterIdLst>
  <p:sldIdLst>
    <p:sldId id="256" r:id="rId2"/>
    <p:sldId id="261" r:id="rId3"/>
    <p:sldId id="262" r:id="rId4"/>
    <p:sldId id="258" r:id="rId5"/>
    <p:sldId id="257"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3C2E6-277D-49AF-AFFE-15AB0BD5F922}" type="datetimeFigureOut">
              <a:rPr lang="en-US" smtClean="0"/>
              <a:t>12/17/2012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2B29D-0A5F-44EE-BF68-2FE391F94F17}" type="slidenum">
              <a:rPr lang="en-US" smtClean="0"/>
              <a:t>‹#›</a:t>
            </a:fld>
            <a:endParaRPr lang="en-US"/>
          </a:p>
        </p:txBody>
      </p:sp>
    </p:spTree>
    <p:extLst>
      <p:ext uri="{BB962C8B-B14F-4D97-AF65-F5344CB8AC3E}">
        <p14:creationId xmlns:p14="http://schemas.microsoft.com/office/powerpoint/2010/main" val="399603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Size comparison</a:t>
            </a:r>
            <a:r>
              <a:rPr lang="en-US" baseline="0" dirty="0" smtClean="0"/>
              <a:t> for the gray wolf, coyote, and fox 2008</a:t>
            </a:r>
            <a:endParaRPr lang="en-US" dirty="0"/>
          </a:p>
        </p:txBody>
      </p:sp>
      <p:sp>
        <p:nvSpPr>
          <p:cNvPr id="4" name="Slide Number Placeholder 3"/>
          <p:cNvSpPr>
            <a:spLocks noGrp="1"/>
          </p:cNvSpPr>
          <p:nvPr>
            <p:ph type="sldNum" sz="quarter" idx="10"/>
          </p:nvPr>
        </p:nvSpPr>
        <p:spPr/>
        <p:txBody>
          <a:bodyPr/>
          <a:lstStyle/>
          <a:p>
            <a:fld id="{515DBE03-ED83-44F2-B6C2-AF848220225D}"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Wolf</a:t>
            </a:r>
            <a:r>
              <a:rPr lang="en-US" baseline="0" dirty="0" smtClean="0"/>
              <a:t> reintroduction was one of the most controversial issues that Yellowstone and surrounding </a:t>
            </a:r>
            <a:r>
              <a:rPr lang="en-US" baseline="0" dirty="0" err="1" smtClean="0"/>
              <a:t>wildlands</a:t>
            </a:r>
            <a:r>
              <a:rPr lang="en-US" baseline="0" dirty="0" smtClean="0"/>
              <a:t> have experienced.  The Gray Wolf was reintroduced by the National Park Service in conjunction with the US Fish and Wildlife Service about 1995.  This introduction has been a great success, and today there are more than 400 wolves in over 50 distinct packs.  Radio Tracking is used to locate each pack and high profile wolves.  Wolves hunt in packs and can take down a bison, especially if it is ill or old.  They also hunt elk, coyotes, and foxes, as well as other small game.</a:t>
            </a:r>
            <a:endParaRPr lang="en-US" dirty="0"/>
          </a:p>
        </p:txBody>
      </p:sp>
      <p:sp>
        <p:nvSpPr>
          <p:cNvPr id="4" name="Slide Number Placeholder 3"/>
          <p:cNvSpPr>
            <a:spLocks noGrp="1"/>
          </p:cNvSpPr>
          <p:nvPr>
            <p:ph type="sldNum" sz="quarter" idx="10"/>
          </p:nvPr>
        </p:nvSpPr>
        <p:spPr/>
        <p:txBody>
          <a:bodyPr/>
          <a:lstStyle/>
          <a:p>
            <a:fld id="{515DBE03-ED83-44F2-B6C2-AF848220225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50 packs are followed by the NPS and USFWS staff, as well as other non</a:t>
            </a:r>
            <a:r>
              <a:rPr lang="en-US" baseline="0" dirty="0" smtClean="0"/>
              <a:t> service folks.  </a:t>
            </a:r>
            <a:endParaRPr lang="en-US" dirty="0"/>
          </a:p>
        </p:txBody>
      </p:sp>
      <p:sp>
        <p:nvSpPr>
          <p:cNvPr id="4" name="Slide Number Placeholder 3"/>
          <p:cNvSpPr>
            <a:spLocks noGrp="1"/>
          </p:cNvSpPr>
          <p:nvPr>
            <p:ph type="sldNum" sz="quarter" idx="10"/>
          </p:nvPr>
        </p:nvSpPr>
        <p:spPr/>
        <p:txBody>
          <a:bodyPr/>
          <a:lstStyle/>
          <a:p>
            <a:fld id="{515DBE03-ED83-44F2-B6C2-AF848220225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CB50F9D-746C-45F9-AE72-69B3F9824321}" type="datetimeFigureOut">
              <a:rPr lang="en-US" smtClean="0"/>
              <a:t>12/17/2012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2D53E64-8A1D-4B04-8CEB-CE702388483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50F9D-746C-45F9-AE72-69B3F9824321}"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3E64-8A1D-4B04-8CEB-CE702388483F}"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50F9D-746C-45F9-AE72-69B3F9824321}"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3E64-8A1D-4B04-8CEB-CE702388483F}"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50F9D-746C-45F9-AE72-69B3F9824321}"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3E64-8A1D-4B04-8CEB-CE702388483F}"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50F9D-746C-45F9-AE72-69B3F9824321}"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3E64-8A1D-4B04-8CEB-CE702388483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B50F9D-746C-45F9-AE72-69B3F9824321}"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3E64-8A1D-4B04-8CEB-CE702388483F}"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B50F9D-746C-45F9-AE72-69B3F9824321}" type="datetimeFigureOut">
              <a:rPr lang="en-US" smtClean="0"/>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53E64-8A1D-4B04-8CEB-CE702388483F}"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B50F9D-746C-45F9-AE72-69B3F9824321}" type="datetimeFigureOut">
              <a:rPr lang="en-US" smtClean="0"/>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53E64-8A1D-4B04-8CEB-CE702388483F}"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50F9D-746C-45F9-AE72-69B3F9824321}" type="datetimeFigureOut">
              <a:rPr lang="en-US" smtClean="0"/>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53E64-8A1D-4B04-8CEB-CE70238848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50F9D-746C-45F9-AE72-69B3F9824321}"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3E64-8A1D-4B04-8CEB-CE70238848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50F9D-746C-45F9-AE72-69B3F9824321}"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3E64-8A1D-4B04-8CEB-CE70238848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CB50F9D-746C-45F9-AE72-69B3F9824321}" type="datetimeFigureOut">
              <a:rPr lang="en-US" smtClean="0"/>
              <a:t>12/17/2012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2D53E64-8A1D-4B04-8CEB-CE70238848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wendy.roberts\Pictures\New folder\Yellowstone 12\DSC0399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0327" y="457200"/>
            <a:ext cx="8001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40326" y="457201"/>
            <a:ext cx="8222673" cy="1371600"/>
          </a:xfrm>
        </p:spPr>
        <p:txBody>
          <a:bodyPr/>
          <a:lstStyle/>
          <a:p>
            <a:r>
              <a:rPr lang="en-US" dirty="0" smtClean="0"/>
              <a:t>Wolves of Yellowstone National Park</a:t>
            </a:r>
            <a:endParaRPr lang="en-US" dirty="0"/>
          </a:p>
        </p:txBody>
      </p:sp>
      <p:sp>
        <p:nvSpPr>
          <p:cNvPr id="4" name="TextBox 3"/>
          <p:cNvSpPr txBox="1"/>
          <p:nvPr/>
        </p:nvSpPr>
        <p:spPr>
          <a:xfrm>
            <a:off x="159327" y="5476964"/>
            <a:ext cx="8763000" cy="1200329"/>
          </a:xfrm>
          <a:prstGeom prst="rect">
            <a:avLst/>
          </a:prstGeom>
          <a:noFill/>
        </p:spPr>
        <p:txBody>
          <a:bodyPr wrap="square" rtlCol="0">
            <a:spAutoFit/>
          </a:bodyPr>
          <a:lstStyle/>
          <a:p>
            <a:r>
              <a:rPr lang="en-US" sz="2000" b="1" dirty="0" smtClean="0"/>
              <a:t>“</a:t>
            </a:r>
            <a:r>
              <a:rPr lang="en-US" sz="2400" b="1" dirty="0" smtClean="0"/>
              <a:t>For </a:t>
            </a:r>
            <a:r>
              <a:rPr lang="en-US" sz="2400" b="1" dirty="0"/>
              <a:t>the strength of the Pack is the Wolf, and the strength of the Wolf is the </a:t>
            </a:r>
            <a:r>
              <a:rPr lang="en-US" sz="2400" b="1" dirty="0" smtClean="0"/>
              <a:t>Pack.”     </a:t>
            </a:r>
          </a:p>
          <a:p>
            <a:r>
              <a:rPr lang="en-US" sz="2400" b="1" dirty="0"/>
              <a:t> </a:t>
            </a:r>
            <a:r>
              <a:rPr lang="en-US" sz="2400" b="1" dirty="0" smtClean="0"/>
              <a:t>                                 - </a:t>
            </a:r>
            <a:r>
              <a:rPr lang="en-US" sz="2400" b="1" i="1" dirty="0" smtClean="0"/>
              <a:t>The Law of the Jungle – </a:t>
            </a:r>
            <a:r>
              <a:rPr lang="en-US" sz="2400" b="1" dirty="0" smtClean="0"/>
              <a:t>Rudyard Kipling</a:t>
            </a:r>
            <a:endParaRPr lang="en-US" sz="2400" dirty="0"/>
          </a:p>
        </p:txBody>
      </p:sp>
    </p:spTree>
    <p:extLst>
      <p:ext uri="{BB962C8B-B14F-4D97-AF65-F5344CB8AC3E}">
        <p14:creationId xmlns:p14="http://schemas.microsoft.com/office/powerpoint/2010/main" val="981846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48347"/>
            <a:ext cx="8991599" cy="4609653"/>
          </a:xfrm>
        </p:spPr>
        <p:txBody>
          <a:bodyPr>
            <a:normAutofit lnSpcReduction="10000"/>
          </a:bodyPr>
          <a:lstStyle/>
          <a:p>
            <a:r>
              <a:rPr lang="en-US" sz="2800" dirty="0" smtClean="0"/>
              <a:t>400 – 450 in Greater Yellowstone Ecosystem (about 100 in the park)</a:t>
            </a:r>
          </a:p>
          <a:p>
            <a:r>
              <a:rPr lang="en-US" sz="2800" dirty="0" smtClean="0"/>
              <a:t>Highly social – live in packs of 8 -14 wolves with alpha male &amp; females</a:t>
            </a:r>
          </a:p>
          <a:p>
            <a:r>
              <a:rPr lang="en-US" sz="2800" dirty="0" smtClean="0"/>
              <a:t>90% of </a:t>
            </a:r>
            <a:r>
              <a:rPr lang="en-US" sz="2800" dirty="0"/>
              <a:t>their winter </a:t>
            </a:r>
            <a:r>
              <a:rPr lang="en-US" sz="2800" dirty="0" smtClean="0"/>
              <a:t>prey is </a:t>
            </a:r>
            <a:r>
              <a:rPr lang="en-US" sz="2800" dirty="0"/>
              <a:t>elk; </a:t>
            </a:r>
            <a:r>
              <a:rPr lang="en-US" sz="2800" dirty="0" smtClean="0"/>
              <a:t>10–15% of </a:t>
            </a:r>
            <a:r>
              <a:rPr lang="en-US" sz="2800" dirty="0"/>
              <a:t>their summer prey is </a:t>
            </a:r>
            <a:r>
              <a:rPr lang="en-US" sz="2800" dirty="0" smtClean="0"/>
              <a:t>deer (can kill bison)</a:t>
            </a:r>
          </a:p>
          <a:p>
            <a:r>
              <a:rPr lang="en-US" sz="2800" dirty="0"/>
              <a:t>Mate in February; give birth </a:t>
            </a:r>
            <a:r>
              <a:rPr lang="en-US" sz="2800" dirty="0" smtClean="0"/>
              <a:t>to average </a:t>
            </a:r>
            <a:r>
              <a:rPr lang="en-US" sz="2800" dirty="0"/>
              <a:t>of five pups in April after </a:t>
            </a:r>
            <a:r>
              <a:rPr lang="en-US" sz="2800" dirty="0" smtClean="0"/>
              <a:t>a gestation </a:t>
            </a:r>
            <a:r>
              <a:rPr lang="en-US" sz="2800" dirty="0"/>
              <a:t>period of 63 days; </a:t>
            </a:r>
            <a:r>
              <a:rPr lang="en-US" sz="2800" dirty="0" smtClean="0"/>
              <a:t>young emerge </a:t>
            </a:r>
            <a:r>
              <a:rPr lang="en-US" sz="2800" dirty="0"/>
              <a:t>from den at 10–14 </a:t>
            </a:r>
            <a:r>
              <a:rPr lang="en-US" sz="2800" dirty="0" smtClean="0"/>
              <a:t>days; pack </a:t>
            </a:r>
            <a:r>
              <a:rPr lang="en-US" sz="2800" dirty="0"/>
              <a:t>remains at the den for </a:t>
            </a:r>
            <a:r>
              <a:rPr lang="en-US" sz="2800" dirty="0" smtClean="0"/>
              <a:t>3–10 weeks </a:t>
            </a:r>
            <a:r>
              <a:rPr lang="en-US" sz="2800" dirty="0"/>
              <a:t>unless disturbed.</a:t>
            </a:r>
            <a:endParaRPr lang="en-US" sz="2800" dirty="0" smtClean="0"/>
          </a:p>
          <a:p>
            <a:endParaRPr lang="en-US" dirty="0" smtClean="0"/>
          </a:p>
          <a:p>
            <a:endParaRPr lang="en-US" dirty="0"/>
          </a:p>
        </p:txBody>
      </p:sp>
      <p:sp>
        <p:nvSpPr>
          <p:cNvPr id="3" name="Title 2"/>
          <p:cNvSpPr>
            <a:spLocks noGrp="1"/>
          </p:cNvSpPr>
          <p:nvPr>
            <p:ph type="title"/>
          </p:nvPr>
        </p:nvSpPr>
        <p:spPr/>
        <p:txBody>
          <a:bodyPr/>
          <a:lstStyle/>
          <a:p>
            <a:r>
              <a:rPr lang="en-US" i="1" dirty="0" err="1" smtClean="0"/>
              <a:t>Canis</a:t>
            </a:r>
            <a:r>
              <a:rPr lang="en-US" i="1" dirty="0" smtClean="0"/>
              <a:t> lupus</a:t>
            </a:r>
            <a:endParaRPr lang="en-US" i="1" dirty="0"/>
          </a:p>
        </p:txBody>
      </p:sp>
    </p:spTree>
    <p:extLst>
      <p:ext uri="{BB962C8B-B14F-4D97-AF65-F5344CB8AC3E}">
        <p14:creationId xmlns:p14="http://schemas.microsoft.com/office/powerpoint/2010/main" val="240155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48347"/>
            <a:ext cx="9067799" cy="4533453"/>
          </a:xfrm>
        </p:spPr>
        <p:txBody>
          <a:bodyPr/>
          <a:lstStyle/>
          <a:p>
            <a:r>
              <a:rPr lang="en-US" sz="2800" dirty="0" smtClean="0"/>
              <a:t>In the 1800s westward expansion forced agriculture into lands dominated by wolves.</a:t>
            </a:r>
          </a:p>
          <a:p>
            <a:r>
              <a:rPr lang="en-US" sz="2800" dirty="0" smtClean="0"/>
              <a:t>Many wolves were exterminated due to their potential as a predator of livestock.</a:t>
            </a:r>
          </a:p>
          <a:p>
            <a:r>
              <a:rPr lang="en-US" sz="2800" dirty="0" smtClean="0"/>
              <a:t>Between 1914 – 1926, 136 wolves were killed in the park.</a:t>
            </a:r>
          </a:p>
          <a:p>
            <a:r>
              <a:rPr lang="en-US" sz="2800" dirty="0" smtClean="0"/>
              <a:t>Debate still continues over their reintroduction to </a:t>
            </a:r>
            <a:r>
              <a:rPr lang="en-US" sz="2800" smtClean="0"/>
              <a:t>the park.</a:t>
            </a:r>
            <a:endParaRPr lang="en-US" sz="2800" dirty="0" smtClean="0"/>
          </a:p>
          <a:p>
            <a:endParaRPr lang="en-US" dirty="0"/>
          </a:p>
        </p:txBody>
      </p:sp>
      <p:sp>
        <p:nvSpPr>
          <p:cNvPr id="3" name="Title 2"/>
          <p:cNvSpPr>
            <a:spLocks noGrp="1"/>
          </p:cNvSpPr>
          <p:nvPr>
            <p:ph type="title"/>
          </p:nvPr>
        </p:nvSpPr>
        <p:spPr/>
        <p:txBody>
          <a:bodyPr/>
          <a:lstStyle/>
          <a:p>
            <a:r>
              <a:rPr lang="en-US" i="1" dirty="0" err="1" smtClean="0"/>
              <a:t>Canis</a:t>
            </a:r>
            <a:r>
              <a:rPr lang="en-US" i="1" dirty="0" smtClean="0"/>
              <a:t> lupus</a:t>
            </a:r>
            <a:endParaRPr lang="en-US" i="1" dirty="0"/>
          </a:p>
        </p:txBody>
      </p:sp>
    </p:spTree>
    <p:extLst>
      <p:ext uri="{BB962C8B-B14F-4D97-AF65-F5344CB8AC3E}">
        <p14:creationId xmlns:p14="http://schemas.microsoft.com/office/powerpoint/2010/main" val="114709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Documents and Settings\Charles Amlaner\Desktop\YNP slide material\Wolf Coyote Fox size comparison.tif"/>
          <p:cNvPicPr>
            <a:picLocks noChangeAspect="1" noChangeArrowheads="1"/>
          </p:cNvPicPr>
          <p:nvPr/>
        </p:nvPicPr>
        <p:blipFill>
          <a:blip r:embed="rId3" cstate="print"/>
          <a:srcRect/>
          <a:stretch>
            <a:fillRect/>
          </a:stretch>
        </p:blipFill>
        <p:spPr bwMode="auto">
          <a:xfrm>
            <a:off x="0" y="457200"/>
            <a:ext cx="9144001" cy="2541962"/>
          </a:xfrm>
          <a:prstGeom prst="rect">
            <a:avLst/>
          </a:prstGeom>
          <a:noFill/>
        </p:spPr>
      </p:pic>
      <p:pic>
        <p:nvPicPr>
          <p:cNvPr id="105476" name="Picture 4" descr="C:\Documents and Settings\Charles Amlaner\Desktop\Yellowstone\Yellowstone - Use of Public lands\Misc Animals at Yellowstone\fox.jpg"/>
          <p:cNvPicPr>
            <a:picLocks noChangeAspect="1" noChangeArrowheads="1"/>
          </p:cNvPicPr>
          <p:nvPr/>
        </p:nvPicPr>
        <p:blipFill>
          <a:blip r:embed="rId4" cstate="email">
            <a:extLst>
              <a:ext uri="{28A0092B-C50C-407E-A947-70E740481C1C}">
                <a14:useLocalDpi xmlns:a14="http://schemas.microsoft.com/office/drawing/2010/main"/>
              </a:ext>
            </a:extLst>
          </a:blip>
          <a:srcRect t="11688"/>
          <a:stretch>
            <a:fillRect/>
          </a:stretch>
        </p:blipFill>
        <p:spPr bwMode="auto">
          <a:xfrm>
            <a:off x="6428645" y="3318079"/>
            <a:ext cx="2715355" cy="3585196"/>
          </a:xfrm>
          <a:prstGeom prst="rect">
            <a:avLst/>
          </a:prstGeom>
          <a:noFill/>
        </p:spPr>
      </p:pic>
      <p:pic>
        <p:nvPicPr>
          <p:cNvPr id="153602" name="Picture 2" descr="http://advocacy.britannica.com/blog/advocacy/wp-content/uploads/coyote005-004.jpg"/>
          <p:cNvPicPr>
            <a:picLocks noChangeAspect="1" noChangeArrowheads="1"/>
          </p:cNvPicPr>
          <p:nvPr/>
        </p:nvPicPr>
        <p:blipFill>
          <a:blip r:embed="rId5" cstate="email">
            <a:extLst>
              <a:ext uri="{28A0092B-C50C-407E-A947-70E740481C1C}">
                <a14:useLocalDpi xmlns:a14="http://schemas.microsoft.com/office/drawing/2010/main"/>
              </a:ext>
            </a:extLst>
          </a:blip>
          <a:srcRect l="7232" t="12800" r="7232"/>
          <a:stretch>
            <a:fillRect/>
          </a:stretch>
        </p:blipFill>
        <p:spPr bwMode="auto">
          <a:xfrm>
            <a:off x="2544210" y="3319384"/>
            <a:ext cx="4118060" cy="3557666"/>
          </a:xfrm>
          <a:prstGeom prst="rect">
            <a:avLst/>
          </a:prstGeom>
          <a:noFill/>
        </p:spPr>
      </p:pic>
      <p:pic>
        <p:nvPicPr>
          <p:cNvPr id="153604" name="Picture 4" descr="http://animals.nationalgeographic.com/staticfiles/NGS/Shared/StaticFiles/animals/images/1024/grey-wolf-snow.jpg"/>
          <p:cNvPicPr>
            <a:picLocks noChangeAspect="1" noChangeArrowheads="1"/>
          </p:cNvPicPr>
          <p:nvPr/>
        </p:nvPicPr>
        <p:blipFill>
          <a:blip r:embed="rId6" cstate="email">
            <a:extLst>
              <a:ext uri="{28A0092B-C50C-407E-A947-70E740481C1C}">
                <a14:useLocalDpi xmlns:a14="http://schemas.microsoft.com/office/drawing/2010/main"/>
              </a:ext>
            </a:extLst>
          </a:blip>
          <a:srcRect l="16875" r="31875" b="8750"/>
          <a:stretch>
            <a:fillRect/>
          </a:stretch>
        </p:blipFill>
        <p:spPr bwMode="auto">
          <a:xfrm>
            <a:off x="-40233" y="3314700"/>
            <a:ext cx="2656060" cy="3546161"/>
          </a:xfrm>
          <a:prstGeom prst="rect">
            <a:avLst/>
          </a:prstGeom>
          <a:noFill/>
        </p:spPr>
      </p:pic>
    </p:spTree>
    <p:extLst>
      <p:ext uri="{BB962C8B-B14F-4D97-AF65-F5344CB8AC3E}">
        <p14:creationId xmlns:p14="http://schemas.microsoft.com/office/powerpoint/2010/main" val="371965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Charles Amlaner\Desktop\Yellowstone\Yellowstone - Use of Public lands\Wolves at Yellowstone\wolfcolla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360088"/>
            <a:ext cx="3733800" cy="2497912"/>
          </a:xfrm>
          <a:prstGeom prst="rect">
            <a:avLst/>
          </a:prstGeom>
          <a:noFill/>
        </p:spPr>
      </p:pic>
      <p:pic>
        <p:nvPicPr>
          <p:cNvPr id="17412" name="Picture 4" descr="C:\Documents and Settings\Charles Amlaner\Desktop\Yellowstone\Yellowstone - Use of Public lands\Wolves at Yellowstone\wolf2-np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3136621"/>
            <a:ext cx="5562600" cy="3721379"/>
          </a:xfrm>
          <a:prstGeom prst="rect">
            <a:avLst/>
          </a:prstGeom>
          <a:noFill/>
        </p:spPr>
      </p:pic>
      <p:pic>
        <p:nvPicPr>
          <p:cNvPr id="17413" name="Picture 5" descr="C:\Documents and Settings\Charles Amlaner\Desktop\Yellowstone\Yellowstone - Use of Public lands\Wolves at Yellowstone\21wolves_600X.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0"/>
            <a:ext cx="4991201" cy="3152776"/>
          </a:xfrm>
          <a:prstGeom prst="rect">
            <a:avLst/>
          </a:prstGeom>
          <a:noFill/>
        </p:spPr>
      </p:pic>
      <p:pic>
        <p:nvPicPr>
          <p:cNvPr id="17411" name="Picture 3" descr="C:\Documents and Settings\Charles Amlaner\Desktop\Yellowstone\Yellowstone - Use of Public lands\Wolves at Yellowstone\wolf.jpg"/>
          <p:cNvPicPr>
            <a:picLocks noChangeAspect="1" noChangeArrowheads="1"/>
          </p:cNvPicPr>
          <p:nvPr/>
        </p:nvPicPr>
        <p:blipFill>
          <a:blip r:embed="rId6" cstate="print"/>
          <a:srcRect/>
          <a:stretch>
            <a:fillRect/>
          </a:stretch>
        </p:blipFill>
        <p:spPr bwMode="auto">
          <a:xfrm>
            <a:off x="0" y="0"/>
            <a:ext cx="4351904" cy="4419600"/>
          </a:xfrm>
          <a:prstGeom prst="rect">
            <a:avLst/>
          </a:prstGeom>
          <a:noFill/>
        </p:spPr>
      </p:pic>
      <p:sp>
        <p:nvSpPr>
          <p:cNvPr id="2" name="TextBox 1"/>
          <p:cNvSpPr txBox="1"/>
          <p:nvPr/>
        </p:nvSpPr>
        <p:spPr>
          <a:xfrm>
            <a:off x="6848756" y="5867400"/>
            <a:ext cx="2295244" cy="707886"/>
          </a:xfrm>
          <a:prstGeom prst="rect">
            <a:avLst/>
          </a:prstGeom>
          <a:noFill/>
        </p:spPr>
        <p:txBody>
          <a:bodyPr wrap="none" rtlCol="0">
            <a:spAutoFit/>
          </a:bodyPr>
          <a:lstStyle/>
          <a:p>
            <a:r>
              <a:rPr lang="en-US" sz="4000" b="1" dirty="0" smtClean="0"/>
              <a:t>Gray Wolf</a:t>
            </a:r>
            <a:endParaRPr lang="en-US" sz="4000" b="1" dirty="0"/>
          </a:p>
        </p:txBody>
      </p:sp>
    </p:spTree>
    <p:extLst>
      <p:ext uri="{BB962C8B-B14F-4D97-AF65-F5344CB8AC3E}">
        <p14:creationId xmlns:p14="http://schemas.microsoft.com/office/powerpoint/2010/main" val="1573115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C:\Documents and Settings\Charles Amlaner\Desktop\Yellowstone\Yellowstone - Use of Public lands\Wolves at Yellowstone\wolves.jpg"/>
          <p:cNvPicPr>
            <a:picLocks noChangeAspect="1" noChangeArrowheads="1"/>
          </p:cNvPicPr>
          <p:nvPr/>
        </p:nvPicPr>
        <p:blipFill rotWithShape="1">
          <a:blip r:embed="rId3" cstate="print"/>
          <a:srcRect l="-2" t="14087" r="20000" b="420"/>
          <a:stretch/>
        </p:blipFill>
        <p:spPr bwMode="auto">
          <a:xfrm>
            <a:off x="5257800" y="3474720"/>
            <a:ext cx="3901966" cy="3383280"/>
          </a:xfrm>
          <a:prstGeom prst="rect">
            <a:avLst/>
          </a:prstGeom>
          <a:noFill/>
        </p:spPr>
      </p:pic>
      <p:pic>
        <p:nvPicPr>
          <p:cNvPr id="16387" name="Picture 3" descr="C:\Documents and Settings\Charles Amlaner\Desktop\Wolves\Douglas Smith tracking Yellowstone Wolves 18wolf_1_5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494" r="49"/>
          <a:stretch/>
        </p:blipFill>
        <p:spPr bwMode="auto">
          <a:xfrm>
            <a:off x="5253024" y="-27641"/>
            <a:ext cx="3931920" cy="1856441"/>
          </a:xfrm>
          <a:prstGeom prst="rect">
            <a:avLst/>
          </a:prstGeom>
          <a:noFill/>
        </p:spPr>
      </p:pic>
      <p:pic>
        <p:nvPicPr>
          <p:cNvPr id="16389" name="Picture 5" descr="C:\Documents and Settings\Charles Amlaner\Desktop\Wolves\13Wolves_600.jpg"/>
          <p:cNvPicPr>
            <a:picLocks noChangeAspect="1" noChangeArrowheads="1"/>
          </p:cNvPicPr>
          <p:nvPr/>
        </p:nvPicPr>
        <p:blipFill rotWithShape="1">
          <a:blip r:embed="rId5" cstate="print"/>
          <a:srcRect l="22127" t="24000" r="9076" b="13714"/>
          <a:stretch/>
        </p:blipFill>
        <p:spPr bwMode="auto">
          <a:xfrm>
            <a:off x="5212080" y="1828800"/>
            <a:ext cx="3931920" cy="1661174"/>
          </a:xfrm>
          <a:prstGeom prst="rect">
            <a:avLst/>
          </a:prstGeom>
          <a:noFill/>
        </p:spPr>
      </p:pic>
      <p:pic>
        <p:nvPicPr>
          <p:cNvPr id="2050" name="Picture 2" descr="C:\Users\camlaner\Desktop\2009_mcp_map wolf pack territories.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04034"/>
            <a:ext cx="5257800" cy="668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71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Documents and Settings\camlaner\Desktop\2010 Yellowstone National Park info DVD - CJAmlaner\Environmental - Climate stuff\Yellowstone Vital Signs report 2008 and figures\YNP Wolf Population Variation.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1696" y="845195"/>
            <a:ext cx="8255104" cy="5936605"/>
          </a:xfrm>
          <a:prstGeom prst="rect">
            <a:avLst/>
          </a:prstGeom>
          <a:noFill/>
          <a:extLst>
            <a:ext uri="{909E8E84-426E-40DD-AFC4-6F175D3DCCD1}">
              <a14:hiddenFill xmlns:a14="http://schemas.microsoft.com/office/drawing/2010/main">
                <a:solidFill>
                  <a:srgbClr val="FFFFFF"/>
                </a:solidFill>
              </a14:hiddenFill>
            </a:ext>
          </a:extLst>
        </p:spPr>
      </p:pic>
      <p:pic>
        <p:nvPicPr>
          <p:cNvPr id="115715" name="Picture 3" descr="C:\Documents and Settings\camlaner\Desktop\2010 Yellowstone National Park info DVD - CJAmlaner\Wolf stuff\Wolf Pictures\18z.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0"/>
            <a:ext cx="3810000" cy="287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790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303</TotalTime>
  <Words>329</Words>
  <Application>Microsoft Office PowerPoint</Application>
  <PresentationFormat>On-screen Show (4:3)</PresentationFormat>
  <Paragraphs>20</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Hardcover</vt:lpstr>
      <vt:lpstr>Wolves of Yellowstone National Park</vt:lpstr>
      <vt:lpstr>Canis lupus</vt:lpstr>
      <vt:lpstr>Canis lupus</vt:lpstr>
      <vt:lpstr>PowerPoint Presentation</vt:lpstr>
      <vt:lpstr>PowerPoint Presentation</vt:lpstr>
      <vt:lpstr>PowerPoint Presentation</vt:lpstr>
      <vt:lpstr>PowerPoint Presentation</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Roberts</dc:creator>
  <cp:lastModifiedBy>Smith, Hope</cp:lastModifiedBy>
  <cp:revision>12</cp:revision>
  <dcterms:created xsi:type="dcterms:W3CDTF">2012-11-16T13:11:38Z</dcterms:created>
  <dcterms:modified xsi:type="dcterms:W3CDTF">2012-12-17T17:55:40Z</dcterms:modified>
</cp:coreProperties>
</file>